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FBBD-B8B0-4D03-B54A-63331859AD8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29144-EAAD-4593-8E46-50D253735B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Choosing Wisely Campaign: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Geriatrics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Timiras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M.D., FACP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Confluence Health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February 10,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AMDA (American Medical Directors Association)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blood pressure treatment for sys </a:t>
            </a:r>
            <a:r>
              <a:rPr lang="en-US" dirty="0" err="1" smtClean="0"/>
              <a:t>bp</a:t>
            </a:r>
            <a:r>
              <a:rPr lang="en-US" dirty="0" smtClean="0"/>
              <a:t> &lt;150 or diastolic </a:t>
            </a:r>
            <a:r>
              <a:rPr lang="en-US" dirty="0" err="1" smtClean="0"/>
              <a:t>bp</a:t>
            </a:r>
            <a:r>
              <a:rPr lang="en-US" dirty="0" smtClean="0"/>
              <a:t> &lt;90 in those over 60 years of age</a:t>
            </a:r>
          </a:p>
          <a:p>
            <a:r>
              <a:rPr lang="en-US" dirty="0" smtClean="0"/>
              <a:t>No hospital level care for a frail elder without understanding individual’s goals of care and possible benefits and burdens</a:t>
            </a:r>
          </a:p>
          <a:p>
            <a:r>
              <a:rPr lang="en-US" dirty="0" smtClean="0"/>
              <a:t>Don’t get C. Dif toxin of symptoms resolve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Academy of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use physical restraints with older hospitalized patient</a:t>
            </a:r>
          </a:p>
          <a:p>
            <a:r>
              <a:rPr lang="en-US" dirty="0" smtClean="0"/>
              <a:t>Don’t let older adults lie in bed or just get up to a chair during their hospital stay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Geriatrics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prescribe medication without conducting a drug regimen review</a:t>
            </a:r>
          </a:p>
          <a:p>
            <a:r>
              <a:rPr lang="en-US" dirty="0" smtClean="0"/>
              <a:t>Don’t use appetite stimulants or high calorie supplements for anorexia/</a:t>
            </a:r>
            <a:r>
              <a:rPr lang="en-US" dirty="0" err="1" smtClean="0"/>
              <a:t>cachexia</a:t>
            </a:r>
            <a:r>
              <a:rPr lang="en-US" dirty="0"/>
              <a:t>;</a:t>
            </a:r>
            <a:r>
              <a:rPr lang="en-US" dirty="0" smtClean="0"/>
              <a:t> instead, provide social supports, discontinue meds that interfere with eating, provide appealing food and feeding assistance, clarify patient goals and expectations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Geriatrics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recommend screening for breast, colorectal, prostate or lung cancer without considering life expectancy and risks of testing, </a:t>
            </a:r>
            <a:r>
              <a:rPr lang="en-US" dirty="0" err="1" smtClean="0"/>
              <a:t>overdiagnosis</a:t>
            </a:r>
            <a:r>
              <a:rPr lang="en-US" dirty="0" smtClean="0"/>
              <a:t> and overtreatment</a:t>
            </a:r>
          </a:p>
          <a:p>
            <a:r>
              <a:rPr lang="en-US" dirty="0" smtClean="0"/>
              <a:t>Don’t prescribe cholinesterase inhibitors for dementia without periodic assessment of benefits versus adverse effects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 ‘I’s of Geriatrics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Iatrogenesis</a:t>
            </a:r>
            <a:endParaRPr lang="en-US" dirty="0" smtClean="0"/>
          </a:p>
          <a:p>
            <a:r>
              <a:rPr lang="en-US" dirty="0" smtClean="0"/>
              <a:t>Instability</a:t>
            </a:r>
          </a:p>
          <a:p>
            <a:r>
              <a:rPr lang="en-US" dirty="0" smtClean="0"/>
              <a:t>Incontinence</a:t>
            </a:r>
          </a:p>
          <a:p>
            <a:r>
              <a:rPr lang="en-US" dirty="0" smtClean="0"/>
              <a:t>Immobility</a:t>
            </a:r>
          </a:p>
          <a:p>
            <a:r>
              <a:rPr lang="en-US" dirty="0" smtClean="0"/>
              <a:t>Impaired mental function (dementia and delirium)</a:t>
            </a:r>
          </a:p>
          <a:p>
            <a:r>
              <a:rPr lang="en-US" dirty="0" smtClean="0"/>
              <a:t>Immortality (lack thereof)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213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Choosing Wisely Campaign: Geriatrics</vt:lpstr>
      <vt:lpstr>AMDA (American Medical Directors Association)</vt:lpstr>
      <vt:lpstr>American Academy of Nursing</vt:lpstr>
      <vt:lpstr>American Geriatrics Society</vt:lpstr>
      <vt:lpstr>American Geriatrics Society</vt:lpstr>
      <vt:lpstr>6 ‘I’s of Geriatrics</vt:lpstr>
    </vt:vector>
  </TitlesOfParts>
  <Company>Confluence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Wisely Campaign: Geriatrics</dc:title>
  <dc:creator>e11553</dc:creator>
  <cp:lastModifiedBy>e11553</cp:lastModifiedBy>
  <cp:revision>5</cp:revision>
  <dcterms:created xsi:type="dcterms:W3CDTF">2016-02-09T03:04:38Z</dcterms:created>
  <dcterms:modified xsi:type="dcterms:W3CDTF">2016-02-09T03:39:55Z</dcterms:modified>
</cp:coreProperties>
</file>