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60" d="100"/>
          <a:sy n="60" d="100"/>
        </p:scale>
        <p:origin x="-58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552C-8579-4C77-B4A7-74E1232A997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D92-E595-440B-84EA-D5388DEB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126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552C-8579-4C77-B4A7-74E1232A997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D92-E595-440B-84EA-D5388DEB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65260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552C-8579-4C77-B4A7-74E1232A997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D92-E595-440B-84EA-D5388DEB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74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552C-8579-4C77-B4A7-74E1232A997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D92-E595-440B-84EA-D5388DEB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34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552C-8579-4C77-B4A7-74E1232A997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D92-E595-440B-84EA-D5388DEB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90147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552C-8579-4C77-B4A7-74E1232A997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D92-E595-440B-84EA-D5388DEB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8981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552C-8579-4C77-B4A7-74E1232A997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D92-E595-440B-84EA-D5388DEB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69776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552C-8579-4C77-B4A7-74E1232A997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D92-E595-440B-84EA-D5388DEB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8994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552C-8579-4C77-B4A7-74E1232A997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D92-E595-440B-84EA-D5388DEB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538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552C-8579-4C77-B4A7-74E1232A997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D92-E595-440B-84EA-D5388DEB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66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A0552C-8579-4C77-B4A7-74E1232A997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ED92-E595-440B-84EA-D5388DEB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610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A0552C-8579-4C77-B4A7-74E1232A9977}" type="datetimeFigureOut">
              <a:rPr lang="en-US" smtClean="0"/>
              <a:t>2/5/2016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0ED92-E595-440B-84EA-D5388DEB80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8794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Pathology related recommendations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5581" y="380999"/>
            <a:ext cx="4801019" cy="3426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23084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1524000"/>
            <a:ext cx="2482112" cy="167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Transfusion recommendations 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10200" y="1890712"/>
            <a:ext cx="2526772" cy="1309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445" y="3810000"/>
            <a:ext cx="448733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78669" y="4579883"/>
            <a:ext cx="349567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0237"/>
            <a:ext cx="5819775" cy="96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175" y="1764506"/>
            <a:ext cx="2231900" cy="9786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96795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Pap screening recommendations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600200"/>
            <a:ext cx="4333875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1600199"/>
            <a:ext cx="3264944" cy="1038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3200400"/>
            <a:ext cx="4371975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3114674"/>
            <a:ext cx="3439824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511" y="4800600"/>
            <a:ext cx="2807368" cy="121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94503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</Words>
  <Application>Microsoft Office PowerPoint</Application>
  <PresentationFormat>On-screen Show (4:3)</PresentationFormat>
  <Paragraphs>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Transfusion recommendations  </vt:lpstr>
      <vt:lpstr>Pap screening recommendations</vt:lpstr>
    </vt:vector>
  </TitlesOfParts>
  <Company>WVMC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wvc5153</dc:creator>
  <cp:lastModifiedBy>wvc5153</cp:lastModifiedBy>
  <cp:revision>1</cp:revision>
  <dcterms:created xsi:type="dcterms:W3CDTF">2016-02-05T16:22:13Z</dcterms:created>
  <dcterms:modified xsi:type="dcterms:W3CDTF">2016-02-05T16:22:49Z</dcterms:modified>
</cp:coreProperties>
</file>