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0" d="100"/>
          <a:sy n="60" d="100"/>
        </p:scale>
        <p:origin x="-58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552C-8579-4C77-B4A7-74E1232A9977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ED92-E595-440B-84EA-D5388DEB8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126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552C-8579-4C77-B4A7-74E1232A9977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ED92-E595-440B-84EA-D5388DEB8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526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552C-8579-4C77-B4A7-74E1232A9977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ED92-E595-440B-84EA-D5388DEB8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674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552C-8579-4C77-B4A7-74E1232A9977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ED92-E595-440B-84EA-D5388DEB8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134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552C-8579-4C77-B4A7-74E1232A9977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ED92-E595-440B-84EA-D5388DEB8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014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552C-8579-4C77-B4A7-74E1232A9977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ED92-E595-440B-84EA-D5388DEB8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98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552C-8579-4C77-B4A7-74E1232A9977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ED92-E595-440B-84EA-D5388DEB8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977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552C-8579-4C77-B4A7-74E1232A9977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ED92-E595-440B-84EA-D5388DEB8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899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552C-8579-4C77-B4A7-74E1232A9977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ED92-E595-440B-84EA-D5388DEB8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538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552C-8579-4C77-B4A7-74E1232A9977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ED92-E595-440B-84EA-D5388DEB8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66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552C-8579-4C77-B4A7-74E1232A9977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ED92-E595-440B-84EA-D5388DEB8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61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0552C-8579-4C77-B4A7-74E1232A9977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0ED92-E595-440B-84EA-D5388DEB8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794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Pathology related recommendations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581" y="380999"/>
            <a:ext cx="4801019" cy="3426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2308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2482112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Transfusion recommendations  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890712"/>
            <a:ext cx="2526772" cy="130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445" y="3810000"/>
            <a:ext cx="448733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8669" y="4579883"/>
            <a:ext cx="3495675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10237"/>
            <a:ext cx="5819775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2175" y="1764506"/>
            <a:ext cx="2231900" cy="978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9679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 screening recommendations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0200"/>
            <a:ext cx="4333875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00199"/>
            <a:ext cx="3264944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200400"/>
            <a:ext cx="4371975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114674"/>
            <a:ext cx="3439824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511" y="4800600"/>
            <a:ext cx="2807368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9450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Transfusion recommendations  </vt:lpstr>
      <vt:lpstr>Pap screening recommendations</vt:lpstr>
    </vt:vector>
  </TitlesOfParts>
  <Company>WVMC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wvc5153</dc:creator>
  <cp:lastModifiedBy>wvc5153</cp:lastModifiedBy>
  <cp:revision>1</cp:revision>
  <dcterms:created xsi:type="dcterms:W3CDTF">2016-02-05T16:22:13Z</dcterms:created>
  <dcterms:modified xsi:type="dcterms:W3CDTF">2016-02-05T16:22:49Z</dcterms:modified>
</cp:coreProperties>
</file>